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6" r:id="rId3"/>
    <p:sldId id="257" r:id="rId4"/>
    <p:sldId id="264" r:id="rId5"/>
    <p:sldId id="265" r:id="rId6"/>
    <p:sldId id="258" r:id="rId7"/>
    <p:sldId id="263"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6/11/2024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6/11/2024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6/11/2024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6/11/2024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6/11/2024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6/11/2024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6/11/2024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6/11/2024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81539" y="1418130"/>
            <a:ext cx="9945756" cy="1421462"/>
          </a:xfrm>
        </p:spPr>
        <p:txBody>
          <a:bodyPr>
            <a:normAutofit/>
          </a:bodyPr>
          <a:lstStyle/>
          <a:p>
            <a:r>
              <a:rPr lang="en-US" sz="4000" b="1" dirty="0"/>
              <a:t>Home Doctor</a:t>
            </a:r>
          </a:p>
        </p:txBody>
      </p:sp>
      <p:sp>
        <p:nvSpPr>
          <p:cNvPr id="3" name="Subtitle 2"/>
          <p:cNvSpPr>
            <a:spLocks noGrp="1"/>
          </p:cNvSpPr>
          <p:nvPr>
            <p:ph type="subTitle" idx="1"/>
          </p:nvPr>
        </p:nvSpPr>
        <p:spPr>
          <a:xfrm>
            <a:off x="1381539" y="2900864"/>
            <a:ext cx="9448800" cy="1297608"/>
          </a:xfrm>
        </p:spPr>
        <p:txBody>
          <a:bodyPr>
            <a:normAutofit/>
          </a:bodyPr>
          <a:lstStyle/>
          <a:p>
            <a:r>
              <a:rPr lang="en-US" dirty="0"/>
              <a:t>Your doctor and pharmacy at your fingertips</a:t>
            </a:r>
          </a:p>
        </p:txBody>
      </p:sp>
      <p:sp>
        <p:nvSpPr>
          <p:cNvPr id="4" name="Subtitle 2"/>
          <p:cNvSpPr txBox="1">
            <a:spLocks/>
          </p:cNvSpPr>
          <p:nvPr/>
        </p:nvSpPr>
        <p:spPr>
          <a:xfrm>
            <a:off x="1630017" y="4724732"/>
            <a:ext cx="9448800" cy="129760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8" name="Subtitle 2"/>
          <p:cNvSpPr txBox="1">
            <a:spLocks/>
          </p:cNvSpPr>
          <p:nvPr/>
        </p:nvSpPr>
        <p:spPr>
          <a:xfrm>
            <a:off x="1381539" y="3427124"/>
            <a:ext cx="9448800" cy="129760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b="1" dirty="0"/>
              <a:t>Founder: Muhammad Qavi Shaikh</a:t>
            </a:r>
          </a:p>
        </p:txBody>
      </p:sp>
    </p:spTree>
    <p:extLst>
      <p:ext uri="{BB962C8B-B14F-4D97-AF65-F5344CB8AC3E}">
        <p14:creationId xmlns:p14="http://schemas.microsoft.com/office/powerpoint/2010/main" val="5120649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9"/>
          <p:cNvSpPr txBox="1"/>
          <p:nvPr/>
        </p:nvSpPr>
        <p:spPr>
          <a:xfrm>
            <a:off x="6122504" y="235374"/>
            <a:ext cx="7010400" cy="795089"/>
          </a:xfrm>
          <a:prstGeom prst="rect">
            <a:avLst/>
          </a:prstGeom>
        </p:spPr>
        <p:txBody>
          <a:bodyPr wrap="square" lIns="0" tIns="0" rIns="0" bIns="0" rtlCol="0" anchor="t">
            <a:spAutoFit/>
          </a:bodyPr>
          <a:lstStyle/>
          <a:p>
            <a:pPr>
              <a:lnSpc>
                <a:spcPts val="6155"/>
              </a:lnSpc>
            </a:pPr>
            <a:r>
              <a:rPr lang="en-US" sz="5261" b="1" dirty="0">
                <a:solidFill>
                  <a:srgbClr val="404040"/>
                </a:solidFill>
                <a:latin typeface="Glacial Indifference Bold"/>
              </a:rPr>
              <a:t>About Founder</a:t>
            </a:r>
          </a:p>
        </p:txBody>
      </p:sp>
      <p:sp>
        <p:nvSpPr>
          <p:cNvPr id="3" name="TextBox 2"/>
          <p:cNvSpPr txBox="1"/>
          <p:nvPr/>
        </p:nvSpPr>
        <p:spPr>
          <a:xfrm>
            <a:off x="463825" y="1868556"/>
            <a:ext cx="11171584" cy="3693319"/>
          </a:xfrm>
          <a:prstGeom prst="rect">
            <a:avLst/>
          </a:prstGeom>
          <a:noFill/>
        </p:spPr>
        <p:txBody>
          <a:bodyPr wrap="square" rtlCol="0">
            <a:spAutoFit/>
          </a:bodyPr>
          <a:lstStyle/>
          <a:p>
            <a:r>
              <a:rPr lang="en-US" dirty="0"/>
              <a:t>My name is Muhammad Qavi Shaikh, and I am currently a third-year student at GC University. I specialize in MERN stack development and have previously interned as a web developer at </a:t>
            </a:r>
            <a:r>
              <a:rPr lang="en-US" dirty="0" err="1"/>
              <a:t>Monitr</a:t>
            </a:r>
            <a:r>
              <a:rPr lang="en-US" dirty="0"/>
              <a:t> and Indus tech startup through NIC. Before that, I secured the second position in an IT competition at my university, gaining recognition across the campus. Following my internship at NIC, where I witnessed the thriving startup environment, I contemplated starting my own startup. While I initially hesitated to pitch at NIC due to a lack of knowledge, I later participated in a Business Idea Award competition at my university. With my startup concept, Digital Web Creations, I emerged as the winner and received a generous cash prize. While my previous startup idea wasn't particularly innovative, my latest startup idea, which focuses on AI and innovative technologies, has allowed me to pitch at NIC. In addition to my entrepreneurial pursuits, I also engage in freelancing and teaching in the field of web development. I have actively participated in various NIC programs and recently attended Career Connect in Karachi, where I gained valuable insights into startups and entrepreneurship.</a:t>
            </a:r>
          </a:p>
        </p:txBody>
      </p:sp>
      <p:sp>
        <p:nvSpPr>
          <p:cNvPr id="4" name="TextBox 9"/>
          <p:cNvSpPr txBox="1"/>
          <p:nvPr/>
        </p:nvSpPr>
        <p:spPr>
          <a:xfrm>
            <a:off x="463825" y="5561876"/>
            <a:ext cx="5844210" cy="654731"/>
          </a:xfrm>
          <a:prstGeom prst="rect">
            <a:avLst/>
          </a:prstGeom>
        </p:spPr>
        <p:txBody>
          <a:bodyPr wrap="square" lIns="0" tIns="0" rIns="0" bIns="0" rtlCol="0" anchor="t">
            <a:spAutoFit/>
          </a:bodyPr>
          <a:lstStyle/>
          <a:p>
            <a:pPr>
              <a:lnSpc>
                <a:spcPts val="6155"/>
              </a:lnSpc>
            </a:pPr>
            <a:r>
              <a:rPr lang="en-US" b="1" dirty="0">
                <a:solidFill>
                  <a:srgbClr val="404040"/>
                </a:solidFill>
                <a:latin typeface="Glacial Indifference Bold"/>
              </a:rPr>
              <a:t>Founder:  Muhammad Qavi Shaikh</a:t>
            </a:r>
          </a:p>
        </p:txBody>
      </p:sp>
      <p:sp>
        <p:nvSpPr>
          <p:cNvPr id="5" name="TextBox 9"/>
          <p:cNvSpPr txBox="1"/>
          <p:nvPr/>
        </p:nvSpPr>
        <p:spPr>
          <a:xfrm>
            <a:off x="424066" y="5889241"/>
            <a:ext cx="5844210" cy="648896"/>
          </a:xfrm>
          <a:prstGeom prst="rect">
            <a:avLst/>
          </a:prstGeom>
        </p:spPr>
        <p:txBody>
          <a:bodyPr wrap="square" lIns="0" tIns="0" rIns="0" bIns="0" rtlCol="0" anchor="t">
            <a:spAutoFit/>
          </a:bodyPr>
          <a:lstStyle/>
          <a:p>
            <a:pPr>
              <a:lnSpc>
                <a:spcPts val="6155"/>
              </a:lnSpc>
            </a:pPr>
            <a:r>
              <a:rPr lang="en-US" b="1" dirty="0">
                <a:solidFill>
                  <a:srgbClr val="404040"/>
                </a:solidFill>
                <a:latin typeface="Glacial Indifference Bold"/>
              </a:rPr>
              <a:t>Email:  qavi.shaikh11@gmail.com</a:t>
            </a:r>
          </a:p>
        </p:txBody>
      </p:sp>
      <p:sp>
        <p:nvSpPr>
          <p:cNvPr id="6" name="TextBox 9"/>
          <p:cNvSpPr txBox="1"/>
          <p:nvPr/>
        </p:nvSpPr>
        <p:spPr>
          <a:xfrm>
            <a:off x="7637809" y="5551541"/>
            <a:ext cx="5844210" cy="648896"/>
          </a:xfrm>
          <a:prstGeom prst="rect">
            <a:avLst/>
          </a:prstGeom>
        </p:spPr>
        <p:txBody>
          <a:bodyPr wrap="square" lIns="0" tIns="0" rIns="0" bIns="0" rtlCol="0" anchor="t">
            <a:spAutoFit/>
          </a:bodyPr>
          <a:lstStyle/>
          <a:p>
            <a:pPr>
              <a:lnSpc>
                <a:spcPts val="6155"/>
              </a:lnSpc>
            </a:pPr>
            <a:r>
              <a:rPr lang="en-US" b="1" dirty="0">
                <a:solidFill>
                  <a:srgbClr val="404040"/>
                </a:solidFill>
                <a:latin typeface="Glacial Indifference Bold"/>
              </a:rPr>
              <a:t>Contact No: 0313-3825456</a:t>
            </a:r>
          </a:p>
        </p:txBody>
      </p:sp>
      <p:sp>
        <p:nvSpPr>
          <p:cNvPr id="7" name="TextBox 9"/>
          <p:cNvSpPr txBox="1"/>
          <p:nvPr/>
        </p:nvSpPr>
        <p:spPr>
          <a:xfrm>
            <a:off x="7637809" y="5860642"/>
            <a:ext cx="5844210" cy="648896"/>
          </a:xfrm>
          <a:prstGeom prst="rect">
            <a:avLst/>
          </a:prstGeom>
        </p:spPr>
        <p:txBody>
          <a:bodyPr wrap="square" lIns="0" tIns="0" rIns="0" bIns="0" rtlCol="0" anchor="t">
            <a:spAutoFit/>
          </a:bodyPr>
          <a:lstStyle/>
          <a:p>
            <a:pPr>
              <a:lnSpc>
                <a:spcPts val="6155"/>
              </a:lnSpc>
            </a:pPr>
            <a:r>
              <a:rPr lang="en-US" b="1" dirty="0">
                <a:solidFill>
                  <a:srgbClr val="404040"/>
                </a:solidFill>
                <a:latin typeface="Glacial Indifference Bold"/>
              </a:rPr>
              <a:t>LinkedIn: Qavi Shaikh </a:t>
            </a:r>
          </a:p>
        </p:txBody>
      </p:sp>
      <p:pic>
        <p:nvPicPr>
          <p:cNvPr id="8" name="Picture 7"/>
          <p:cNvPicPr>
            <a:picLocks noChangeAspect="1"/>
          </p:cNvPicPr>
          <p:nvPr/>
        </p:nvPicPr>
        <p:blipFill rotWithShape="1">
          <a:blip r:embed="rId2"/>
          <a:srcRect t="22416"/>
          <a:stretch/>
        </p:blipFill>
        <p:spPr>
          <a:xfrm>
            <a:off x="5146610" y="5290931"/>
            <a:ext cx="1718226" cy="1517374"/>
          </a:xfrm>
          <a:prstGeom prst="rect">
            <a:avLst/>
          </a:prstGeom>
        </p:spPr>
      </p:pic>
    </p:spTree>
    <p:extLst>
      <p:ext uri="{BB962C8B-B14F-4D97-AF65-F5344CB8AC3E}">
        <p14:creationId xmlns:p14="http://schemas.microsoft.com/office/powerpoint/2010/main" val="734585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9"/>
          <p:cNvSpPr txBox="1"/>
          <p:nvPr/>
        </p:nvSpPr>
        <p:spPr>
          <a:xfrm>
            <a:off x="208047" y="0"/>
            <a:ext cx="11361100" cy="795089"/>
          </a:xfrm>
          <a:prstGeom prst="rect">
            <a:avLst/>
          </a:prstGeom>
        </p:spPr>
        <p:txBody>
          <a:bodyPr wrap="square" lIns="0" tIns="0" rIns="0" bIns="0" rtlCol="0" anchor="t">
            <a:spAutoFit/>
          </a:bodyPr>
          <a:lstStyle/>
          <a:p>
            <a:pPr>
              <a:lnSpc>
                <a:spcPts val="6155"/>
              </a:lnSpc>
            </a:pPr>
            <a:r>
              <a:rPr lang="en-US" sz="5261" b="1" dirty="0">
                <a:solidFill>
                  <a:srgbClr val="404040"/>
                </a:solidFill>
                <a:latin typeface="Glacial Indifference Bold"/>
              </a:rPr>
              <a:t>MY STARTUP STORY</a:t>
            </a:r>
          </a:p>
        </p:txBody>
      </p:sp>
      <p:sp>
        <p:nvSpPr>
          <p:cNvPr id="5" name="TextBox 9"/>
          <p:cNvSpPr txBox="1"/>
          <p:nvPr/>
        </p:nvSpPr>
        <p:spPr>
          <a:xfrm>
            <a:off x="208047" y="795089"/>
            <a:ext cx="11361100" cy="3508653"/>
          </a:xfrm>
          <a:prstGeom prst="rect">
            <a:avLst/>
          </a:prstGeom>
        </p:spPr>
        <p:txBody>
          <a:bodyPr wrap="square" lIns="0" tIns="0" rIns="0" bIns="0" rtlCol="0" anchor="t">
            <a:spAutoFit/>
          </a:bodyPr>
          <a:lstStyle/>
          <a:p>
            <a:r>
              <a:rPr lang="en-US" sz="1900" dirty="0"/>
              <a:t>Once, while chatting with a friend at the medical store next to the hospital, I noticed a group of women rushing in. They complained of severe headaches and high fevers, pleading with the pharmacist for something to ease their discomfort. The pharmacist quickly handed them over-the-counter medication, offering temporary relief until they could see a doctor.</a:t>
            </a:r>
          </a:p>
          <a:p>
            <a:r>
              <a:rPr lang="en-US" sz="1900" dirty="0"/>
              <a:t>The next day, I found myself back at the medical store, and to my surprise, I witnessed a similar scene unfold. Different people, same rush, same urgency. It struck me then — why not create an application where individuals could order medication from the comfort of their homes, and even receive guidance on which tablets to take for common ailments like headaches and fevers.</a:t>
            </a:r>
          </a:p>
          <a:p>
            <a:r>
              <a:rPr lang="en-US" sz="1900" dirty="0"/>
              <a:t>That moment of realization sparked an idea within me. I envisioned an app that would revolutionize the way people accessed healthcare, especially for minor ailments. With just a few taps on their phones, they could order the medication they needed, without the hassle of visiting a pharmacy or waiting for a doctor's appointment.</a:t>
            </a:r>
          </a:p>
        </p:txBody>
      </p:sp>
    </p:spTree>
    <p:extLst>
      <p:ext uri="{BB962C8B-B14F-4D97-AF65-F5344CB8AC3E}">
        <p14:creationId xmlns:p14="http://schemas.microsoft.com/office/powerpoint/2010/main" val="933641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9"/>
          <p:cNvSpPr txBox="1"/>
          <p:nvPr/>
        </p:nvSpPr>
        <p:spPr>
          <a:xfrm>
            <a:off x="208047" y="0"/>
            <a:ext cx="11361100" cy="795089"/>
          </a:xfrm>
          <a:prstGeom prst="rect">
            <a:avLst/>
          </a:prstGeom>
        </p:spPr>
        <p:txBody>
          <a:bodyPr wrap="square" lIns="0" tIns="0" rIns="0" bIns="0" rtlCol="0" anchor="t">
            <a:spAutoFit/>
          </a:bodyPr>
          <a:lstStyle/>
          <a:p>
            <a:pPr>
              <a:lnSpc>
                <a:spcPts val="6155"/>
              </a:lnSpc>
            </a:pPr>
            <a:r>
              <a:rPr lang="en-US" sz="5261" b="1" dirty="0">
                <a:solidFill>
                  <a:srgbClr val="404040"/>
                </a:solidFill>
                <a:latin typeface="Glacial Indifference Bold"/>
              </a:rPr>
              <a:t>PROBLEM STATEMENT</a:t>
            </a:r>
          </a:p>
        </p:txBody>
      </p:sp>
      <p:sp>
        <p:nvSpPr>
          <p:cNvPr id="5" name="TextBox 9"/>
          <p:cNvSpPr txBox="1"/>
          <p:nvPr/>
        </p:nvSpPr>
        <p:spPr>
          <a:xfrm>
            <a:off x="208047" y="795089"/>
            <a:ext cx="11361100" cy="2523768"/>
          </a:xfrm>
          <a:prstGeom prst="rect">
            <a:avLst/>
          </a:prstGeom>
        </p:spPr>
        <p:txBody>
          <a:bodyPr wrap="square" lIns="0" tIns="0" rIns="0" bIns="0" rtlCol="0" anchor="t">
            <a:spAutoFit/>
          </a:bodyPr>
          <a:lstStyle/>
          <a:p>
            <a:br>
              <a:rPr lang="en-US" sz="2000" dirty="0"/>
            </a:br>
            <a:r>
              <a:rPr lang="en-US" dirty="0"/>
              <a:t>The overarching challenge lies in the prevalence of low health literacy and limited medical knowledge within our society, particularly among the less educated individuals. Many people lack the necessary understanding of medical concepts and treatments, which hampers their ability to make informed healthcare decisions.</a:t>
            </a:r>
          </a:p>
          <a:p>
            <a:r>
              <a:rPr lang="en-US" dirty="0"/>
              <a:t>The problem lies in the inconvenience and inefficiency of current healthcare systems, particularly when it comes to accessing medication for common ailments. Many individuals face hurdles in obtaining timely relief for minor health issues like headaches and fevers, especially when they cannot immediately consult a doctor.</a:t>
            </a:r>
            <a:endParaRPr lang="en-US" sz="1900" dirty="0"/>
          </a:p>
        </p:txBody>
      </p:sp>
    </p:spTree>
    <p:extLst>
      <p:ext uri="{BB962C8B-B14F-4D97-AF65-F5344CB8AC3E}">
        <p14:creationId xmlns:p14="http://schemas.microsoft.com/office/powerpoint/2010/main" val="2727076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9"/>
          <p:cNvSpPr txBox="1"/>
          <p:nvPr/>
        </p:nvSpPr>
        <p:spPr>
          <a:xfrm>
            <a:off x="208047" y="0"/>
            <a:ext cx="11361100" cy="795089"/>
          </a:xfrm>
          <a:prstGeom prst="rect">
            <a:avLst/>
          </a:prstGeom>
        </p:spPr>
        <p:txBody>
          <a:bodyPr wrap="square" lIns="0" tIns="0" rIns="0" bIns="0" rtlCol="0" anchor="t">
            <a:spAutoFit/>
          </a:bodyPr>
          <a:lstStyle/>
          <a:p>
            <a:pPr>
              <a:lnSpc>
                <a:spcPts val="6155"/>
              </a:lnSpc>
            </a:pPr>
            <a:r>
              <a:rPr lang="en-US" sz="5261" b="1" dirty="0">
                <a:solidFill>
                  <a:srgbClr val="404040"/>
                </a:solidFill>
                <a:latin typeface="Glacial Indifference Bold"/>
              </a:rPr>
              <a:t>SOLUTION STATEMENT</a:t>
            </a:r>
          </a:p>
        </p:txBody>
      </p:sp>
      <p:sp>
        <p:nvSpPr>
          <p:cNvPr id="5" name="TextBox 9"/>
          <p:cNvSpPr txBox="1"/>
          <p:nvPr/>
        </p:nvSpPr>
        <p:spPr>
          <a:xfrm>
            <a:off x="208047" y="795089"/>
            <a:ext cx="11361100" cy="3323987"/>
          </a:xfrm>
          <a:prstGeom prst="rect">
            <a:avLst/>
          </a:prstGeom>
        </p:spPr>
        <p:txBody>
          <a:bodyPr wrap="square" lIns="0" tIns="0" rIns="0" bIns="0" rtlCol="0" anchor="t">
            <a:spAutoFit/>
          </a:bodyPr>
          <a:lstStyle/>
          <a:p>
            <a:r>
              <a:rPr lang="en-US" dirty="0"/>
              <a:t>We are developing a comprehensive healthcare solution consisting of a web application and a mobile application integrated with an AI-powered </a:t>
            </a:r>
            <a:r>
              <a:rPr lang="en-US" dirty="0" err="1"/>
              <a:t>chatbot</a:t>
            </a:r>
            <a:r>
              <a:rPr lang="en-US" dirty="0"/>
              <a:t>. This platform will revolutionize the way individuals access medical advice and medication by providing convenient, accessible, and personalized healthcare services.</a:t>
            </a:r>
          </a:p>
          <a:p>
            <a:r>
              <a:rPr lang="en-US" dirty="0"/>
              <a:t>Through our web and mobile applications, users will be able to describe their symptoms and medical conditions to the AI </a:t>
            </a:r>
            <a:r>
              <a:rPr lang="en-US" dirty="0" err="1"/>
              <a:t>chatbot</a:t>
            </a:r>
            <a:r>
              <a:rPr lang="en-US" dirty="0"/>
              <a:t>, which will leverage natural language processing (NLP) algorithms to understand their needs accurately. Based on this information, the AI </a:t>
            </a:r>
            <a:r>
              <a:rPr lang="en-US" dirty="0" err="1"/>
              <a:t>chatbot</a:t>
            </a:r>
            <a:r>
              <a:rPr lang="en-US" dirty="0"/>
              <a:t> will recommend appropriate tablets and treatments tailored to each user's specific condition.</a:t>
            </a:r>
          </a:p>
          <a:p>
            <a:r>
              <a:rPr lang="en-US" dirty="0"/>
              <a:t>One of the key features of our solution is the ability for users to order recommended medication directly from our website or mobile application. This streamlined process eliminates the need for multiple trips to a pharmacy and ensures that users have quick access to the medication they need from the comfort of their own homes.</a:t>
            </a:r>
            <a:endParaRPr lang="en-US" sz="1900" dirty="0"/>
          </a:p>
        </p:txBody>
      </p:sp>
    </p:spTree>
    <p:extLst>
      <p:ext uri="{BB962C8B-B14F-4D97-AF65-F5344CB8AC3E}">
        <p14:creationId xmlns:p14="http://schemas.microsoft.com/office/powerpoint/2010/main" val="2713527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991" y="1775791"/>
            <a:ext cx="10065026" cy="3458816"/>
          </a:xfrm>
        </p:spPr>
        <p:txBody>
          <a:bodyPr>
            <a:noAutofit/>
          </a:bodyPr>
          <a:lstStyle/>
          <a:p>
            <a:pPr algn="l"/>
            <a:endParaRPr lang="en-US" sz="3600" cap="none" dirty="0"/>
          </a:p>
        </p:txBody>
      </p:sp>
      <p:sp>
        <p:nvSpPr>
          <p:cNvPr id="4" name="TextBox 8"/>
          <p:cNvSpPr txBox="1"/>
          <p:nvPr/>
        </p:nvSpPr>
        <p:spPr>
          <a:xfrm>
            <a:off x="881269" y="1497658"/>
            <a:ext cx="6745241" cy="847476"/>
          </a:xfrm>
          <a:prstGeom prst="rect">
            <a:avLst/>
          </a:prstGeom>
        </p:spPr>
        <p:txBody>
          <a:bodyPr wrap="square" lIns="0" tIns="0" rIns="0" bIns="0" rtlCol="0" anchor="t">
            <a:spAutoFit/>
          </a:bodyPr>
          <a:lstStyle/>
          <a:p>
            <a:pPr>
              <a:lnSpc>
                <a:spcPts val="7920"/>
              </a:lnSpc>
            </a:pPr>
            <a:r>
              <a:rPr lang="en-US" sz="3000" b="1" dirty="0">
                <a:solidFill>
                  <a:srgbClr val="404040"/>
                </a:solidFill>
                <a:latin typeface="Glacial Indifference Bold"/>
              </a:rPr>
              <a:t>COMPETITIVE EDGE / USP</a:t>
            </a:r>
          </a:p>
        </p:txBody>
      </p:sp>
    </p:spTree>
    <p:extLst>
      <p:ext uri="{BB962C8B-B14F-4D97-AF65-F5344CB8AC3E}">
        <p14:creationId xmlns:p14="http://schemas.microsoft.com/office/powerpoint/2010/main" val="25866998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0947" y="1921565"/>
            <a:ext cx="4919870" cy="1342886"/>
          </a:xfrm>
        </p:spPr>
        <p:txBody>
          <a:bodyPr>
            <a:noAutofit/>
          </a:bodyPr>
          <a:lstStyle/>
          <a:p>
            <a:r>
              <a:rPr lang="en-US" sz="4800" dirty="0"/>
              <a:t>Thank You </a:t>
            </a:r>
            <a:r>
              <a:rPr lang="en-US" sz="4800" dirty="0">
                <a:sym typeface="Wingdings" panose="05000000000000000000" pitchFamily="2" charset="2"/>
              </a:rPr>
              <a:t></a:t>
            </a:r>
            <a:endParaRPr lang="en-US" sz="4800" dirty="0"/>
          </a:p>
        </p:txBody>
      </p:sp>
    </p:spTree>
    <p:extLst>
      <p:ext uri="{BB962C8B-B14F-4D97-AF65-F5344CB8AC3E}">
        <p14:creationId xmlns:p14="http://schemas.microsoft.com/office/powerpoint/2010/main" val="1486735317"/>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Vapor Trail</Template>
  <TotalTime>145</TotalTime>
  <Words>613</Words>
  <Application>Microsoft Office PowerPoint</Application>
  <PresentationFormat>Widescreen</PresentationFormat>
  <Paragraphs>22</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Century Gothic</vt:lpstr>
      <vt:lpstr>Glacial Indifference Bold</vt:lpstr>
      <vt:lpstr>Wingdings</vt:lpstr>
      <vt:lpstr>Vapor Trail</vt:lpstr>
      <vt:lpstr>Home Doctor</vt:lpstr>
      <vt:lpstr>PowerPoint Presentation</vt:lpstr>
      <vt:lpstr>PowerPoint Presentation</vt:lpstr>
      <vt:lpstr>PowerPoint Presentation</vt:lpstr>
      <vt:lpstr>PowerPoint Presentation</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concepts of networking</dc:title>
  <dc:creator>HAYAT TRADERS</dc:creator>
  <cp:lastModifiedBy>HAYAT TRADERS</cp:lastModifiedBy>
  <cp:revision>28</cp:revision>
  <dcterms:created xsi:type="dcterms:W3CDTF">2024-05-12T06:18:46Z</dcterms:created>
  <dcterms:modified xsi:type="dcterms:W3CDTF">2024-06-11T08:53:47Z</dcterms:modified>
</cp:coreProperties>
</file>

<file path=docProps/thumbnail.jpeg>
</file>